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70" r:id="rId8"/>
    <p:sldId id="271" r:id="rId9"/>
    <p:sldId id="274" r:id="rId10"/>
    <p:sldId id="261" r:id="rId11"/>
    <p:sldId id="272" r:id="rId12"/>
    <p:sldId id="263" r:id="rId13"/>
    <p:sldId id="273" r:id="rId14"/>
    <p:sldId id="264" r:id="rId15"/>
    <p:sldId id="275" r:id="rId16"/>
    <p:sldId id="265" r:id="rId17"/>
    <p:sldId id="266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35459-CA79-4796-A154-AFDE23596D4A}" type="datetimeFigureOut">
              <a:rPr lang="pt-BR" smtClean="0"/>
              <a:pPr/>
              <a:t>21/04/2011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23451-B15A-4ACA-90A5-9508408332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35459-CA79-4796-A154-AFDE23596D4A}" type="datetimeFigureOut">
              <a:rPr lang="pt-BR" smtClean="0"/>
              <a:pPr/>
              <a:t>21/04/2011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23451-B15A-4ACA-90A5-9508408332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35459-CA79-4796-A154-AFDE23596D4A}" type="datetimeFigureOut">
              <a:rPr lang="pt-BR" smtClean="0"/>
              <a:pPr/>
              <a:t>21/04/2011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23451-B15A-4ACA-90A5-9508408332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35459-CA79-4796-A154-AFDE23596D4A}" type="datetimeFigureOut">
              <a:rPr lang="pt-BR" smtClean="0"/>
              <a:pPr/>
              <a:t>21/04/2011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23451-B15A-4ACA-90A5-9508408332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35459-CA79-4796-A154-AFDE23596D4A}" type="datetimeFigureOut">
              <a:rPr lang="pt-BR" smtClean="0"/>
              <a:pPr/>
              <a:t>21/04/2011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23451-B15A-4ACA-90A5-9508408332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35459-CA79-4796-A154-AFDE23596D4A}" type="datetimeFigureOut">
              <a:rPr lang="pt-BR" smtClean="0"/>
              <a:pPr/>
              <a:t>21/04/2011</a:t>
            </a:fld>
            <a:endParaRPr lang="pt-B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23451-B15A-4ACA-90A5-9508408332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35459-CA79-4796-A154-AFDE23596D4A}" type="datetimeFigureOut">
              <a:rPr lang="pt-BR" smtClean="0"/>
              <a:pPr/>
              <a:t>21/04/2011</a:t>
            </a:fld>
            <a:endParaRPr lang="pt-B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23451-B15A-4ACA-90A5-9508408332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35459-CA79-4796-A154-AFDE23596D4A}" type="datetimeFigureOut">
              <a:rPr lang="pt-BR" smtClean="0"/>
              <a:pPr/>
              <a:t>21/04/2011</a:t>
            </a:fld>
            <a:endParaRPr lang="pt-B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23451-B15A-4ACA-90A5-9508408332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35459-CA79-4796-A154-AFDE23596D4A}" type="datetimeFigureOut">
              <a:rPr lang="pt-BR" smtClean="0"/>
              <a:pPr/>
              <a:t>21/04/2011</a:t>
            </a:fld>
            <a:endParaRPr lang="pt-B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23451-B15A-4ACA-90A5-9508408332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35459-CA79-4796-A154-AFDE23596D4A}" type="datetimeFigureOut">
              <a:rPr lang="pt-BR" smtClean="0"/>
              <a:pPr/>
              <a:t>21/04/2011</a:t>
            </a:fld>
            <a:endParaRPr lang="pt-B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23451-B15A-4ACA-90A5-9508408332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35459-CA79-4796-A154-AFDE23596D4A}" type="datetimeFigureOut">
              <a:rPr lang="pt-BR" smtClean="0"/>
              <a:pPr/>
              <a:t>21/04/2011</a:t>
            </a:fld>
            <a:endParaRPr lang="pt-B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23451-B15A-4ACA-90A5-9508408332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C935459-CA79-4796-A154-AFDE23596D4A}" type="datetimeFigureOut">
              <a:rPr lang="pt-BR" smtClean="0"/>
              <a:pPr/>
              <a:t>21/04/2011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9623451-B15A-4ACA-90A5-9508408332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1795661" y="3356992"/>
            <a:ext cx="7348339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Tempo: Você no Controle</a:t>
            </a:r>
            <a:endParaRPr kumimoji="0" lang="fr-FR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2123728" y="4869160"/>
            <a:ext cx="6480720" cy="614362"/>
          </a:xfrm>
        </p:spPr>
        <p:txBody>
          <a:bodyPr/>
          <a:lstStyle/>
          <a:p>
            <a:r>
              <a:rPr lang="pt-BR" sz="2800" dirty="0" smtClean="0">
                <a:solidFill>
                  <a:schemeClr val="tx1"/>
                </a:solidFill>
              </a:rPr>
              <a:t>Dicas para administrar melhor o seu tempo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76872"/>
            <a:ext cx="6166520" cy="3888432"/>
          </a:xfrm>
        </p:spPr>
        <p:txBody>
          <a:bodyPr/>
          <a:lstStyle/>
          <a:p>
            <a:pPr algn="ctr">
              <a:buNone/>
            </a:pPr>
            <a:r>
              <a:rPr lang="pt-BR" dirty="0"/>
              <a:t>Estas são algumas dicas que podem ajudá-lo a gerenciar o seu tempo, contudo você poderá obter um melhor resultado se contar com o apoio de alguém para orientá-lo nessa tarefa. 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/>
          <p:cNvGrpSpPr/>
          <p:nvPr/>
        </p:nvGrpSpPr>
        <p:grpSpPr>
          <a:xfrm>
            <a:off x="6300192" y="2275248"/>
            <a:ext cx="2177726" cy="3488205"/>
            <a:chOff x="6300192" y="2275248"/>
            <a:chExt cx="2177726" cy="3488205"/>
          </a:xfrm>
        </p:grpSpPr>
        <p:pic>
          <p:nvPicPr>
            <p:cNvPr id="4" name="Picture 4" descr="C:\Users\User\Desktop\Documents\Consultoria\Nossa consultoria\A Empresa\Fotos cursos\busy people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2" y="2275248"/>
              <a:ext cx="2177726" cy="3274776"/>
            </a:xfrm>
            <a:prstGeom prst="rect">
              <a:avLst/>
            </a:prstGeom>
            <a:noFill/>
          </p:spPr>
        </p:pic>
        <p:sp>
          <p:nvSpPr>
            <p:cNvPr id="6" name="CaixaDeTexto 5"/>
            <p:cNvSpPr txBox="1"/>
            <p:nvPr/>
          </p:nvSpPr>
          <p:spPr>
            <a:xfrm>
              <a:off x="6372200" y="5517232"/>
              <a:ext cx="2088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Fonte: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Free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Digital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Photos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.net</a:t>
              </a:r>
              <a:endPara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347864" y="2691977"/>
            <a:ext cx="4176464" cy="4166023"/>
            <a:chOff x="4716016" y="2691977"/>
            <a:chExt cx="4176464" cy="4166023"/>
          </a:xfrm>
        </p:grpSpPr>
        <p:pic>
          <p:nvPicPr>
            <p:cNvPr id="4" name="Picture 16" descr="C:\Users\User\Desktop\Documents\Consultoria\Nossa consultoria\A Empresa\Fotos cursos\clock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6" y="2691977"/>
              <a:ext cx="4176464" cy="4166023"/>
            </a:xfrm>
            <a:prstGeom prst="rect">
              <a:avLst/>
            </a:prstGeom>
            <a:noFill/>
          </p:spPr>
        </p:pic>
        <p:sp>
          <p:nvSpPr>
            <p:cNvPr id="6" name="CaixaDeTexto 5"/>
            <p:cNvSpPr txBox="1"/>
            <p:nvPr/>
          </p:nvSpPr>
          <p:spPr>
            <a:xfrm>
              <a:off x="5940152" y="6165304"/>
              <a:ext cx="2088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Fonte: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Free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Digital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Photos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.net</a:t>
              </a:r>
              <a:endPara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1680" y="404664"/>
            <a:ext cx="7272808" cy="4525963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Para maiores informações:</a:t>
            </a:r>
          </a:p>
          <a:p>
            <a:pPr algn="ctr">
              <a:buNone/>
            </a:pPr>
            <a:r>
              <a:rPr lang="en-GB" b="1" dirty="0" smtClean="0">
                <a:sym typeface="Wingdings"/>
              </a:rPr>
              <a:t></a:t>
            </a:r>
            <a:endParaRPr lang="pt-BR" dirty="0" smtClean="0"/>
          </a:p>
          <a:p>
            <a:pPr algn="ctr">
              <a:buNone/>
            </a:pPr>
            <a:r>
              <a:rPr lang="pt-BR" u="sng" dirty="0" smtClean="0">
                <a:solidFill>
                  <a:srgbClr val="FF0000"/>
                </a:solidFill>
              </a:rPr>
              <a:t>velazquezconsultoria@hotmail.com</a:t>
            </a:r>
          </a:p>
          <a:p>
            <a:pPr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47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FF0000"/>
                </a:solidFill>
              </a:rPr>
              <a:t>Conheça o Curso online de Administração do Tempo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3768" y="1484785"/>
            <a:ext cx="6059016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/>
              <a:t>Através deste curso você irá aprender técnicas de organização e controle de seus compromissos e de definição de prioridades, o que poderá aumentar sua produtividade, </a:t>
            </a:r>
          </a:p>
          <a:p>
            <a:endParaRPr lang="pt-BR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47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076056" y="4005064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garantindo-lhe um senso maior de realização e de bem estar.</a:t>
            </a:r>
            <a:endParaRPr lang="pt-BR" sz="2800" dirty="0"/>
          </a:p>
        </p:txBody>
      </p:sp>
      <p:grpSp>
        <p:nvGrpSpPr>
          <p:cNvPr id="8" name="Grupo 7"/>
          <p:cNvGrpSpPr/>
          <p:nvPr/>
        </p:nvGrpSpPr>
        <p:grpSpPr>
          <a:xfrm>
            <a:off x="2339752" y="3807824"/>
            <a:ext cx="2582133" cy="3050176"/>
            <a:chOff x="2339752" y="3807824"/>
            <a:chExt cx="2582133" cy="3050176"/>
          </a:xfrm>
        </p:grpSpPr>
        <p:pic>
          <p:nvPicPr>
            <p:cNvPr id="4" name="Picture 6" descr="C:\Users\User\Desktop\Documents\Consultoria\Nossa consultoria\A Empresa\Fotos cursos\busypeople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3807824"/>
              <a:ext cx="2582133" cy="2806665"/>
            </a:xfrm>
            <a:prstGeom prst="rect">
              <a:avLst/>
            </a:prstGeom>
            <a:noFill/>
          </p:spPr>
        </p:pic>
        <p:sp>
          <p:nvSpPr>
            <p:cNvPr id="7" name="CaixaDeTexto 6"/>
            <p:cNvSpPr txBox="1"/>
            <p:nvPr/>
          </p:nvSpPr>
          <p:spPr>
            <a:xfrm>
              <a:off x="2339752" y="6611779"/>
              <a:ext cx="2088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Fonte: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Free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Digital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Photos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.net</a:t>
              </a:r>
              <a:endPara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E o melhor: você é quem decide quando e onde estudar,  tudo isso com alta qualidade e por um preço bem acessível. </a:t>
            </a:r>
          </a:p>
          <a:p>
            <a:endParaRPr lang="pt-BR" dirty="0"/>
          </a:p>
        </p:txBody>
      </p:sp>
      <p:pic>
        <p:nvPicPr>
          <p:cNvPr id="7171" name="Picture 3" descr="C:\Users\User\Desktop\Documents\Consultoria\Nossa consultoria\A Empresa\Fotos cursos\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25144"/>
            <a:ext cx="2553072" cy="1697793"/>
          </a:xfrm>
          <a:prstGeom prst="rect">
            <a:avLst/>
          </a:prstGeom>
          <a:noFill/>
        </p:spPr>
      </p:pic>
      <p:pic>
        <p:nvPicPr>
          <p:cNvPr id="7172" name="Picture 4" descr="C:\Users\User\Desktop\Documents\Consultoria\Nossa consultoria\A Empresa\Fotos cursos\comput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77072"/>
            <a:ext cx="3810000" cy="2533650"/>
          </a:xfrm>
          <a:prstGeom prst="rect">
            <a:avLst/>
          </a:prstGeom>
          <a:noFill/>
        </p:spPr>
      </p:pic>
      <p:pic>
        <p:nvPicPr>
          <p:cNvPr id="7170" name="Picture 2" descr="C:\Users\User\Desktop\Documents\Consultoria\Nossa consultoria\A Empresa\Fotos cursos\compute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852936"/>
            <a:ext cx="2697088" cy="1793564"/>
          </a:xfrm>
          <a:prstGeom prst="rect">
            <a:avLst/>
          </a:prstGeom>
          <a:noFill/>
        </p:spPr>
      </p:pic>
      <p:pic>
        <p:nvPicPr>
          <p:cNvPr id="7173" name="Picture 5" descr="C:\Users\User\Desktop\Documents\Consultoria\Nossa consultoria\A Empresa\Fotos cursos\comput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429000"/>
            <a:ext cx="2625080" cy="174567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9144000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804248" y="616530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BR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Digital </a:t>
            </a:r>
            <a:r>
              <a:rPr lang="pt-BR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Photos</a:t>
            </a:r>
            <a:r>
              <a:rPr lang="pt-B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.net</a:t>
            </a: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Você aprenderá também a diferenciar o que é importante do que é urgente e descobrirá alguns hábitos que podem prejudicar o aproveitamento do tempo.</a:t>
            </a:r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/>
          <p:cNvGrpSpPr/>
          <p:nvPr/>
        </p:nvGrpSpPr>
        <p:grpSpPr>
          <a:xfrm>
            <a:off x="4499992" y="3717032"/>
            <a:ext cx="3810000" cy="2766501"/>
            <a:chOff x="4499992" y="3717032"/>
            <a:chExt cx="3810000" cy="2766501"/>
          </a:xfrm>
        </p:grpSpPr>
        <p:pic>
          <p:nvPicPr>
            <p:cNvPr id="4" name="Picture 14" descr="C:\Users\User\Desktop\Documents\Consultoria\Nossa consultoria\A Empresa\Fotos cursos\calendari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717032"/>
              <a:ext cx="3810000" cy="2533650"/>
            </a:xfrm>
            <a:prstGeom prst="rect">
              <a:avLst/>
            </a:prstGeom>
            <a:noFill/>
          </p:spPr>
        </p:pic>
        <p:sp>
          <p:nvSpPr>
            <p:cNvPr id="6" name="CaixaDeTexto 5"/>
            <p:cNvSpPr txBox="1"/>
            <p:nvPr/>
          </p:nvSpPr>
          <p:spPr>
            <a:xfrm>
              <a:off x="5508104" y="6237312"/>
              <a:ext cx="2088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Fonte: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Free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Digital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Photos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.net</a:t>
              </a:r>
              <a:endPara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556792"/>
            <a:ext cx="7211144" cy="4525963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O tempo é um recurso não renovável, mas VOCÊ PODE fazê-lo render mais.</a:t>
            </a:r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/>
          <p:cNvGrpSpPr/>
          <p:nvPr/>
        </p:nvGrpSpPr>
        <p:grpSpPr>
          <a:xfrm>
            <a:off x="2627784" y="2780928"/>
            <a:ext cx="3581400" cy="4077072"/>
            <a:chOff x="2627784" y="2780928"/>
            <a:chExt cx="3581400" cy="4077072"/>
          </a:xfrm>
        </p:grpSpPr>
        <p:pic>
          <p:nvPicPr>
            <p:cNvPr id="9218" name="Picture 2" descr="C:\Users\User\Desktop\Documents\Consultoria\Nossa consultoria\A Empresa\Fotos cursos\clock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2780928"/>
              <a:ext cx="3581400" cy="3810000"/>
            </a:xfrm>
            <a:prstGeom prst="rect">
              <a:avLst/>
            </a:prstGeom>
            <a:noFill/>
          </p:spPr>
        </p:pic>
        <p:sp>
          <p:nvSpPr>
            <p:cNvPr id="6" name="CaixaDeTexto 5"/>
            <p:cNvSpPr txBox="1"/>
            <p:nvPr/>
          </p:nvSpPr>
          <p:spPr>
            <a:xfrm>
              <a:off x="3203848" y="6611779"/>
              <a:ext cx="2088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Fonte: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Free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Digital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Photos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.net</a:t>
              </a:r>
              <a:endPara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47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3688" y="404665"/>
            <a:ext cx="7380312" cy="2376264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A boa administração do tempo contribui para uma melhor qualidade de vida, diminuindo o estresse do dia a dia.</a:t>
            </a:r>
          </a:p>
          <a:p>
            <a:pPr>
              <a:buNone/>
            </a:pPr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2339752" y="3141687"/>
            <a:ext cx="4968552" cy="3557870"/>
            <a:chOff x="2339752" y="3141687"/>
            <a:chExt cx="4968552" cy="3557870"/>
          </a:xfrm>
        </p:grpSpPr>
        <p:pic>
          <p:nvPicPr>
            <p:cNvPr id="8194" name="Picture 2" descr="C:\Users\User\Desktop\Documents\Consultoria\Nossa consultoria\A Empresa\Fotos cursos\young woma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3141687"/>
              <a:ext cx="4968552" cy="3304087"/>
            </a:xfrm>
            <a:prstGeom prst="rect">
              <a:avLst/>
            </a:prstGeom>
            <a:noFill/>
          </p:spPr>
        </p:pic>
        <p:sp>
          <p:nvSpPr>
            <p:cNvPr id="5" name="CaixaDeTexto 4"/>
            <p:cNvSpPr txBox="1"/>
            <p:nvPr/>
          </p:nvSpPr>
          <p:spPr>
            <a:xfrm>
              <a:off x="2339752" y="6453336"/>
              <a:ext cx="2088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Fonte: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Free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Digital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Photos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.net</a:t>
              </a:r>
              <a:endPara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se inscrever no curso ou obter mais informações, envie uma mensagem para:</a:t>
            </a:r>
          </a:p>
          <a:p>
            <a:pPr>
              <a:buNone/>
            </a:pPr>
            <a:r>
              <a:rPr lang="pt-BR" u="sng" dirty="0" smtClean="0">
                <a:solidFill>
                  <a:srgbClr val="FF0000"/>
                </a:solidFill>
              </a:rPr>
              <a:t>velazquezconsultoria@hotmail.com</a:t>
            </a:r>
          </a:p>
          <a:p>
            <a:r>
              <a:rPr lang="pt-BR" dirty="0" smtClean="0"/>
              <a:t>E comece a administrar melhor o seu tempo!</a:t>
            </a:r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/>
          <p:cNvGrpSpPr/>
          <p:nvPr/>
        </p:nvGrpSpPr>
        <p:grpSpPr>
          <a:xfrm>
            <a:off x="4499992" y="4091499"/>
            <a:ext cx="4176464" cy="2766501"/>
            <a:chOff x="4427984" y="3645024"/>
            <a:chExt cx="4176464" cy="2766501"/>
          </a:xfrm>
        </p:grpSpPr>
        <p:pic>
          <p:nvPicPr>
            <p:cNvPr id="6146" name="Picture 2" descr="C:\Users\User\Desktop\Documents\Consultoria\Nossa consultoria\A Empresa\Fotos cursos\computer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3645024"/>
              <a:ext cx="3810000" cy="2543175"/>
            </a:xfrm>
            <a:prstGeom prst="rect">
              <a:avLst/>
            </a:prstGeom>
            <a:noFill/>
          </p:spPr>
        </p:pic>
        <p:sp>
          <p:nvSpPr>
            <p:cNvPr id="6" name="CaixaDeTexto 5"/>
            <p:cNvSpPr txBox="1"/>
            <p:nvPr/>
          </p:nvSpPr>
          <p:spPr>
            <a:xfrm>
              <a:off x="6516216" y="6165304"/>
              <a:ext cx="2088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Fonte: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Free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Digital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Photos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.net</a:t>
              </a:r>
              <a:endPara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PENSE E RESPONDA: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63888" y="1601416"/>
            <a:ext cx="5400600" cy="52565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sz="3000" dirty="0"/>
              <a:t>Você já se sentiu meio perdido em meio a tanta coisa que tem por fazer</a:t>
            </a:r>
            <a:r>
              <a:rPr lang="pt-BR" sz="3000" dirty="0" smtClean="0"/>
              <a:t>?</a:t>
            </a:r>
          </a:p>
          <a:p>
            <a:pPr algn="ctr">
              <a:buNone/>
            </a:pP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ctr">
              <a:buNone/>
            </a:pPr>
            <a:r>
              <a:rPr lang="pt-BR" sz="3000" dirty="0" smtClean="0"/>
              <a:t>Gostaria </a:t>
            </a:r>
            <a:r>
              <a:rPr lang="pt-BR" sz="3000" dirty="0"/>
              <a:t>que o seu dia tivesse mais de 24 horas?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2880320" cy="23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o 9"/>
          <p:cNvGrpSpPr/>
          <p:nvPr/>
        </p:nvGrpSpPr>
        <p:grpSpPr>
          <a:xfrm>
            <a:off x="683568" y="1772816"/>
            <a:ext cx="2285599" cy="3990637"/>
            <a:chOff x="683568" y="1772816"/>
            <a:chExt cx="2285599" cy="3990637"/>
          </a:xfrm>
        </p:grpSpPr>
        <p:pic>
          <p:nvPicPr>
            <p:cNvPr id="4" name="Picture 15" descr="C:\Users\User\Desktop\Documents\Consultoria\Nossa consultoria\A Empresa\Fotos cursos\clock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1772816"/>
              <a:ext cx="2285599" cy="3744416"/>
            </a:xfrm>
            <a:prstGeom prst="rect">
              <a:avLst/>
            </a:prstGeom>
            <a:noFill/>
          </p:spPr>
        </p:pic>
        <p:sp>
          <p:nvSpPr>
            <p:cNvPr id="9" name="CaixaDeTexto 8"/>
            <p:cNvSpPr txBox="1"/>
            <p:nvPr/>
          </p:nvSpPr>
          <p:spPr>
            <a:xfrm>
              <a:off x="683568" y="5517232"/>
              <a:ext cx="2088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Fonte: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Free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Digital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Photos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.net</a:t>
              </a:r>
              <a:endPara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Não </a:t>
            </a:r>
            <a:r>
              <a:rPr lang="pt-BR" dirty="0"/>
              <a:t>consegue organizar suas atividades e deixa muita coisa pra última hora?</a:t>
            </a:r>
          </a:p>
          <a:p>
            <a:pPr>
              <a:buNone/>
            </a:pPr>
            <a:r>
              <a:rPr lang="pt-BR" dirty="0"/>
              <a:t>Tem a sensação de estar sendo esmagado pelos compromissos?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o 9"/>
          <p:cNvGrpSpPr/>
          <p:nvPr/>
        </p:nvGrpSpPr>
        <p:grpSpPr>
          <a:xfrm>
            <a:off x="6732240" y="2420888"/>
            <a:ext cx="2088232" cy="3126541"/>
            <a:chOff x="6804248" y="3284984"/>
            <a:chExt cx="2088232" cy="3126541"/>
          </a:xfrm>
        </p:grpSpPr>
        <p:pic>
          <p:nvPicPr>
            <p:cNvPr id="4" name="Picture 3" descr="C:\Users\User\Desktop\Documents\Consultoria\Nossa consultoria\A Empresa\Fotos cursos\busy peopl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76256" y="3284984"/>
              <a:ext cx="1903956" cy="2873896"/>
            </a:xfrm>
            <a:prstGeom prst="rect">
              <a:avLst/>
            </a:prstGeom>
            <a:noFill/>
          </p:spPr>
        </p:pic>
        <p:sp>
          <p:nvSpPr>
            <p:cNvPr id="7" name="CaixaDeTexto 6"/>
            <p:cNvSpPr txBox="1"/>
            <p:nvPr/>
          </p:nvSpPr>
          <p:spPr>
            <a:xfrm>
              <a:off x="6804248" y="6165304"/>
              <a:ext cx="2088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Fonte: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Free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Digital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Photos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.net</a:t>
              </a:r>
              <a:endPara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043608" y="4509120"/>
            <a:ext cx="2088232" cy="2118429"/>
            <a:chOff x="1043608" y="4509120"/>
            <a:chExt cx="2088232" cy="2118429"/>
          </a:xfrm>
        </p:grpSpPr>
        <p:pic>
          <p:nvPicPr>
            <p:cNvPr id="5" name="Picture 19" descr="C:\Users\User\Desktop\Documents\Consultoria\Nossa consultoria\A Empresa\Fotos cursos\clock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608" y="4509120"/>
              <a:ext cx="1374744" cy="1832992"/>
            </a:xfrm>
            <a:prstGeom prst="rect">
              <a:avLst/>
            </a:prstGeom>
            <a:noFill/>
          </p:spPr>
        </p:pic>
        <p:sp>
          <p:nvSpPr>
            <p:cNvPr id="8" name="CaixaDeTexto 7"/>
            <p:cNvSpPr txBox="1"/>
            <p:nvPr/>
          </p:nvSpPr>
          <p:spPr>
            <a:xfrm>
              <a:off x="1043608" y="6381328"/>
              <a:ext cx="2088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Fonte: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Free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Digital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Photos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.net</a:t>
              </a:r>
              <a:endPara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Parece que o tempo dos outros rende mais que o seu?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4968552" cy="312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63688" y="1052736"/>
            <a:ext cx="69847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Se você respondeu SIM a uma ou mais destas perguntas, então é preciso parar um pouco e repensar o modo como está gerenciando o seu tempo.</a:t>
            </a:r>
          </a:p>
          <a:p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47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o 7"/>
          <p:cNvGrpSpPr/>
          <p:nvPr/>
        </p:nvGrpSpPr>
        <p:grpSpPr>
          <a:xfrm>
            <a:off x="2915816" y="3212976"/>
            <a:ext cx="4032448" cy="3342565"/>
            <a:chOff x="2915816" y="3212976"/>
            <a:chExt cx="4032448" cy="3342565"/>
          </a:xfrm>
        </p:grpSpPr>
        <p:pic>
          <p:nvPicPr>
            <p:cNvPr id="5" name="Picture 18" descr="C:\Users\User\Desktop\Documents\Consultoria\Nossa consultoria\A Empresa\Fotos cursos\cloc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3212976"/>
              <a:ext cx="4032448" cy="3004174"/>
            </a:xfrm>
            <a:prstGeom prst="rect">
              <a:avLst/>
            </a:prstGeom>
            <a:noFill/>
          </p:spPr>
        </p:pic>
        <p:sp>
          <p:nvSpPr>
            <p:cNvPr id="7" name="CaixaDeTexto 6"/>
            <p:cNvSpPr txBox="1"/>
            <p:nvPr/>
          </p:nvSpPr>
          <p:spPr>
            <a:xfrm>
              <a:off x="3203848" y="6309320"/>
              <a:ext cx="2088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Fonte: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Free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Digital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Photos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.net</a:t>
              </a:r>
              <a:endPara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FAZER?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Programe-se;</a:t>
            </a:r>
          </a:p>
          <a:p>
            <a:r>
              <a:rPr lang="pt-BR" dirty="0" smtClean="0"/>
              <a:t>Estabeleça </a:t>
            </a:r>
            <a:r>
              <a:rPr lang="pt-BR" dirty="0"/>
              <a:t>prioridades;</a:t>
            </a:r>
          </a:p>
          <a:p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1617506" y="3140968"/>
            <a:ext cx="5258750" cy="3486581"/>
            <a:chOff x="1617506" y="3140968"/>
            <a:chExt cx="5258750" cy="3486581"/>
          </a:xfrm>
        </p:grpSpPr>
        <p:pic>
          <p:nvPicPr>
            <p:cNvPr id="4" name="Picture 2" descr="C:\Users\User\Desktop\Documents\Consultoria\Nossa consultoria\A Empresa\Fotos cursos\busy people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7506" y="3140968"/>
              <a:ext cx="4937150" cy="3283205"/>
            </a:xfrm>
            <a:prstGeom prst="rect">
              <a:avLst/>
            </a:prstGeom>
            <a:noFill/>
          </p:spPr>
        </p:pic>
        <p:sp>
          <p:nvSpPr>
            <p:cNvPr id="6" name="CaixaDeTexto 5"/>
            <p:cNvSpPr txBox="1"/>
            <p:nvPr/>
          </p:nvSpPr>
          <p:spPr>
            <a:xfrm>
              <a:off x="4788024" y="6381328"/>
              <a:ext cx="2088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Fonte: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Free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Digital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Photos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.net</a:t>
              </a:r>
              <a:endPara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pt-BR" dirty="0" smtClean="0"/>
              <a:t>Conheça e respeite seus limites;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ctr"/>
            <a:r>
              <a:rPr lang="pt-BR" dirty="0" smtClean="0"/>
              <a:t>Não fique se comparando com as outras pessoas;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/>
          <p:cNvGrpSpPr/>
          <p:nvPr/>
        </p:nvGrpSpPr>
        <p:grpSpPr>
          <a:xfrm>
            <a:off x="2123728" y="2420888"/>
            <a:ext cx="4186542" cy="3342565"/>
            <a:chOff x="2123728" y="2420888"/>
            <a:chExt cx="4186542" cy="3342565"/>
          </a:xfrm>
        </p:grpSpPr>
        <p:pic>
          <p:nvPicPr>
            <p:cNvPr id="4" name="Picture 5" descr="C:\Users\User\Desktop\Documents\Consultoria\Nossa consultoria\A Empresa\Fotos cursos\busy people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2420888"/>
              <a:ext cx="4186542" cy="3118974"/>
            </a:xfrm>
            <a:prstGeom prst="rect">
              <a:avLst/>
            </a:prstGeom>
            <a:noFill/>
          </p:spPr>
        </p:pic>
        <p:sp>
          <p:nvSpPr>
            <p:cNvPr id="6" name="CaixaDeTexto 5"/>
            <p:cNvSpPr txBox="1"/>
            <p:nvPr/>
          </p:nvSpPr>
          <p:spPr>
            <a:xfrm>
              <a:off x="2123728" y="5517232"/>
              <a:ext cx="2088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Fonte: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Free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Digital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Photos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.net</a:t>
              </a:r>
              <a:endPara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/>
              <a:t>Dê sempre uma “margem” entre uma atividade e outra;</a:t>
            </a:r>
          </a:p>
          <a:p>
            <a:endParaRPr lang="pt-B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o 7"/>
          <p:cNvGrpSpPr/>
          <p:nvPr/>
        </p:nvGrpSpPr>
        <p:grpSpPr>
          <a:xfrm>
            <a:off x="2411760" y="2853656"/>
            <a:ext cx="4896544" cy="3485861"/>
            <a:chOff x="2411760" y="2853656"/>
            <a:chExt cx="4896544" cy="3485861"/>
          </a:xfrm>
        </p:grpSpPr>
        <p:pic>
          <p:nvPicPr>
            <p:cNvPr id="5123" name="Picture 3" descr="C:\Users\User\Desktop\Documents\Consultoria\Nossa consultoria\A Empresa\Fotos cursos\computer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2853656"/>
              <a:ext cx="4896544" cy="3256202"/>
            </a:xfrm>
            <a:prstGeom prst="rect">
              <a:avLst/>
            </a:prstGeom>
            <a:noFill/>
          </p:spPr>
        </p:pic>
        <p:sp>
          <p:nvSpPr>
            <p:cNvPr id="6" name="CaixaDeTexto 5"/>
            <p:cNvSpPr txBox="1"/>
            <p:nvPr/>
          </p:nvSpPr>
          <p:spPr>
            <a:xfrm>
              <a:off x="2411760" y="6093296"/>
              <a:ext cx="2088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Fonte: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Free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Digital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Photos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.net</a:t>
              </a:r>
              <a:endPara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87824" y="1600200"/>
            <a:ext cx="5698976" cy="4525963"/>
          </a:xfrm>
        </p:spPr>
        <p:txBody>
          <a:bodyPr/>
          <a:lstStyle/>
          <a:p>
            <a:r>
              <a:rPr lang="pt-BR" dirty="0" smtClean="0"/>
              <a:t>Faça um corte em seus gastos temporais, eliminando afazeres desnecessários;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Conte com imprevistos e esteja disposto a reformular sua agenda quando necessário.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/>
          <p:cNvGrpSpPr/>
          <p:nvPr/>
        </p:nvGrpSpPr>
        <p:grpSpPr>
          <a:xfrm>
            <a:off x="467544" y="2060848"/>
            <a:ext cx="2520280" cy="3918629"/>
            <a:chOff x="467544" y="2060848"/>
            <a:chExt cx="2520280" cy="3918629"/>
          </a:xfrm>
        </p:grpSpPr>
        <p:pic>
          <p:nvPicPr>
            <p:cNvPr id="4" name="Picture 17" descr="C:\Users\User\Desktop\Documents\Consultoria\Nossa consultoria\A Empresa\Fotos cursos\clock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060848"/>
              <a:ext cx="2448272" cy="3681612"/>
            </a:xfrm>
            <a:prstGeom prst="rect">
              <a:avLst/>
            </a:prstGeom>
            <a:noFill/>
          </p:spPr>
        </p:pic>
        <p:sp>
          <p:nvSpPr>
            <p:cNvPr id="6" name="CaixaDeTexto 5"/>
            <p:cNvSpPr txBox="1"/>
            <p:nvPr/>
          </p:nvSpPr>
          <p:spPr>
            <a:xfrm>
              <a:off x="899592" y="5733256"/>
              <a:ext cx="2088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Fonte: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Free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Digital </a:t>
              </a:r>
              <a:r>
                <a:rPr lang="pt-BR" sz="1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Photos</a:t>
              </a:r>
              <a:r>
                <a:rPr lang="pt-BR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.net</a:t>
              </a:r>
              <a:endPara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58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</Template>
  <TotalTime>250</TotalTime>
  <Words>434</Words>
  <Application>Microsoft Office PowerPoint</Application>
  <PresentationFormat>Apresentação na tela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58</vt:lpstr>
      <vt:lpstr>Slide 1</vt:lpstr>
      <vt:lpstr>PENSE E RESPONDA:</vt:lpstr>
      <vt:lpstr>Slide 3</vt:lpstr>
      <vt:lpstr>Slide 4</vt:lpstr>
      <vt:lpstr>Slide 5</vt:lpstr>
      <vt:lpstr>O QUE FAZER?</vt:lpstr>
      <vt:lpstr>Slide 7</vt:lpstr>
      <vt:lpstr>Slide 8</vt:lpstr>
      <vt:lpstr>Slide 9</vt:lpstr>
      <vt:lpstr>Slide 10</vt:lpstr>
      <vt:lpstr>Slide 11</vt:lpstr>
      <vt:lpstr> Conheça o Curso online de Administração do Tempo  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Controlando o tempo</dc:title>
  <dc:creator>user</dc:creator>
  <cp:lastModifiedBy>user</cp:lastModifiedBy>
  <cp:revision>21</cp:revision>
  <dcterms:created xsi:type="dcterms:W3CDTF">2011-04-05T19:01:08Z</dcterms:created>
  <dcterms:modified xsi:type="dcterms:W3CDTF">2011-04-21T15:07:04Z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